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4"/>
  </p:sldMasterIdLst>
  <p:notesMasterIdLst>
    <p:notesMasterId r:id="rId9"/>
  </p:notesMasterIdLst>
  <p:sldIdLst>
    <p:sldId id="256" r:id="rId5"/>
    <p:sldId id="257" r:id="rId6"/>
    <p:sldId id="258" r:id="rId7"/>
    <p:sldId id="260" r:id="rId8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68A405-2DF5-447C-82D2-97D9050DF211}" v="16" dt="2025-11-07T13:43:01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6BA5D-D6C7-4F51-AB01-4707A70E54BF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E932B-957B-4DA3-8453-C36F9F798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04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E932B-957B-4DA3-8453-C36F9F7987D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687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E932B-957B-4DA3-8453-C36F9F7987D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323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E932B-957B-4DA3-8453-C36F9F7987D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542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joint letter from Mencap and Health and Social Care Secretary Wes Streeting MP was sent to GP surgeries across England, calling for all staff to make sure patients with a learning disability get the best care.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E932B-957B-4DA3-8453-C36F9F7987D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082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4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7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4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90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1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0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9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9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08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5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7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2" r:id="rId6"/>
    <p:sldLayoutId id="2147483768" r:id="rId7"/>
    <p:sldLayoutId id="2147483769" r:id="rId8"/>
    <p:sldLayoutId id="2147483770" r:id="rId9"/>
    <p:sldLayoutId id="2147483771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heryl.bunting@carerssupport.org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orsham.westsussexwellbeing.org.uk/topics/more-topics/accessibility-adjustment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arerssupport.org.uk/for-professionals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rerssupport.org.uk/wp-content/uploads/2025/05/LD-Toolkit-Compressed.pdf" TargetMode="External"/><Relationship Id="rId3" Type="http://schemas.openxmlformats.org/officeDocument/2006/relationships/hyperlink" Target="https://www.carerssupport.org.uk/" TargetMode="External"/><Relationship Id="rId7" Type="http://schemas.openxmlformats.org/officeDocument/2006/relationships/hyperlink" Target="https://www.carerssupport.org.uk/i-am-a-parent-carer/" TargetMode="External"/><Relationship Id="rId12" Type="http://schemas.openxmlformats.org/officeDocument/2006/relationships/hyperlink" Target="https://www.mencap.org.uk/easyread/letter-gps-about-learning-disability-register-and-annual-health-checks?utm_source=newsletter&amp;utm_medium=email&amp;utm_id=october3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arerssupport.org.uk/autistic-adults/" TargetMode="External"/><Relationship Id="rId11" Type="http://schemas.openxmlformats.org/officeDocument/2006/relationships/hyperlink" Target="https://www.sussexpartnership.nhs.uk/application/files/4416/6671/2987/memory_assessment.docx.pdf" TargetMode="External"/><Relationship Id="rId5" Type="http://schemas.openxmlformats.org/officeDocument/2006/relationships/hyperlink" Target="https://www.carerssupport.org.uk/learning-disabilities/" TargetMode="External"/><Relationship Id="rId10" Type="http://schemas.openxmlformats.org/officeDocument/2006/relationships/hyperlink" Target="https://www.sussexpartnership.nhs.uk/application/files/1116/6677/8389/healthy_brain_assessment.pdf" TargetMode="External"/><Relationship Id="rId4" Type="http://schemas.openxmlformats.org/officeDocument/2006/relationships/hyperlink" Target="https://www.carerssupport.org.uk/our-services/" TargetMode="External"/><Relationship Id="rId9" Type="http://schemas.openxmlformats.org/officeDocument/2006/relationships/hyperlink" Target="https://www.sussex.ics.nhs.uk/your-care/support-for-people-with-a-learning-disabilit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668B51F-0397-D568-D929-A4F9A9CC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astel colors in gradient surface design">
            <a:extLst>
              <a:ext uri="{FF2B5EF4-FFF2-40B4-BE49-F238E27FC236}">
                <a16:creationId xmlns:a16="http://schemas.microsoft.com/office/drawing/2014/main" id="{38F02D87-E9F8-E5EE-ADFB-F9E6A847BED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865" b="7865"/>
          <a:stretch>
            <a:fillRect/>
          </a:stretch>
        </p:blipFill>
        <p:spPr>
          <a:xfrm>
            <a:off x="-51832" y="0"/>
            <a:ext cx="12191979" cy="6857989"/>
          </a:xfrm>
          <a:prstGeom prst="rect">
            <a:avLst/>
          </a:pr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50F200B6-228D-F4F2-C6FF-D4257EC20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H="1">
            <a:off x="4556932" y="3127849"/>
            <a:ext cx="7654355" cy="3796328"/>
          </a:xfrm>
          <a:custGeom>
            <a:avLst/>
            <a:gdLst>
              <a:gd name="connsiteX0" fmla="*/ 1835852 w 7654355"/>
              <a:gd name="connsiteY0" fmla="*/ 1549 h 3796328"/>
              <a:gd name="connsiteX1" fmla="*/ 20604 w 7654355"/>
              <a:gd name="connsiteY1" fmla="*/ 803783 h 3796328"/>
              <a:gd name="connsiteX2" fmla="*/ 0 w 7654355"/>
              <a:gd name="connsiteY2" fmla="*/ 826352 h 3796328"/>
              <a:gd name="connsiteX3" fmla="*/ 51841 w 7654355"/>
              <a:gd name="connsiteY3" fmla="*/ 3796328 h 3796328"/>
              <a:gd name="connsiteX4" fmla="*/ 7654355 w 7654355"/>
              <a:gd name="connsiteY4" fmla="*/ 3663625 h 3796328"/>
              <a:gd name="connsiteX5" fmla="*/ 3473222 w 7654355"/>
              <a:gd name="connsiteY5" fmla="*/ 499129 h 3796328"/>
              <a:gd name="connsiteX6" fmla="*/ 3417360 w 7654355"/>
              <a:gd name="connsiteY6" fmla="*/ 459014 h 3796328"/>
              <a:gd name="connsiteX7" fmla="*/ 1990462 w 7654355"/>
              <a:gd name="connsiteY7" fmla="*/ 763 h 3796328"/>
              <a:gd name="connsiteX8" fmla="*/ 1835852 w 7654355"/>
              <a:gd name="connsiteY8" fmla="*/ 1549 h 379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54355" h="3796328">
                <a:moveTo>
                  <a:pt x="1835852" y="1549"/>
                </a:moveTo>
                <a:cubicBezTo>
                  <a:pt x="1166613" y="24353"/>
                  <a:pt x="510847" y="298769"/>
                  <a:pt x="20604" y="803783"/>
                </a:cubicBezTo>
                <a:lnTo>
                  <a:pt x="0" y="826352"/>
                </a:lnTo>
                <a:lnTo>
                  <a:pt x="51841" y="3796328"/>
                </a:lnTo>
                <a:lnTo>
                  <a:pt x="7654355" y="3663625"/>
                </a:lnTo>
                <a:lnTo>
                  <a:pt x="3473222" y="499129"/>
                </a:lnTo>
                <a:lnTo>
                  <a:pt x="3417360" y="459014"/>
                </a:lnTo>
                <a:cubicBezTo>
                  <a:pt x="2981578" y="162529"/>
                  <a:pt x="2485536" y="12600"/>
                  <a:pt x="1990462" y="763"/>
                </a:cubicBezTo>
                <a:cubicBezTo>
                  <a:pt x="1938891" y="-470"/>
                  <a:pt x="1887332" y="-206"/>
                  <a:pt x="1835852" y="1549"/>
                </a:cubicBezTo>
                <a:close/>
              </a:path>
            </a:pathLst>
          </a:custGeom>
          <a:gradFill>
            <a:gsLst>
              <a:gs pos="22000">
                <a:schemeClr val="bg2">
                  <a:alpha val="80000"/>
                </a:schemeClr>
              </a:gs>
              <a:gs pos="100000">
                <a:schemeClr val="accent1">
                  <a:lumMod val="60000"/>
                  <a:lumOff val="40000"/>
                  <a:alpha val="84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1A8094-D1ED-AB25-03F7-F2399A492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9919" y="4409641"/>
            <a:ext cx="4224916" cy="1232744"/>
          </a:xfrm>
        </p:spPr>
        <p:txBody>
          <a:bodyPr anchor="ctr">
            <a:normAutofit fontScale="90000"/>
          </a:bodyPr>
          <a:lstStyle/>
          <a:p>
            <a:pPr algn="r"/>
            <a:r>
              <a:rPr lang="en-GB" sz="3200" dirty="0">
                <a:solidFill>
                  <a:srgbClr val="7030A0"/>
                </a:solidFill>
              </a:rPr>
              <a:t>Carers Support – Learning Disability  and Autism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32C80A-C0CF-634D-00AF-9A3AE54D3F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8148" y="6139061"/>
            <a:ext cx="4106687" cy="1010882"/>
          </a:xfrm>
        </p:spPr>
        <p:txBody>
          <a:bodyPr anchor="b">
            <a:normAutofit fontScale="85000" lnSpcReduction="10000"/>
          </a:bodyPr>
          <a:lstStyle/>
          <a:p>
            <a:pPr algn="r"/>
            <a:r>
              <a:rPr lang="en-GB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Sheryl.bunting@carerssupport.org.uk</a:t>
            </a:r>
            <a:endParaRPr lang="en-GB" dirty="0">
              <a:solidFill>
                <a:srgbClr val="0070C0"/>
              </a:solidFill>
            </a:endParaRPr>
          </a:p>
          <a:p>
            <a:pPr algn="r"/>
            <a:r>
              <a:rPr lang="en-GB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388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4E1557-2284-1129-EDC7-022E0D80B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296" y="969264"/>
            <a:ext cx="6455434" cy="489404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7030A0"/>
                </a:solidFill>
              </a:rPr>
              <a:t>Support for Carers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9A08D9-0502-6BB2-978D-7D7C995E0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6296" y="1824218"/>
            <a:ext cx="8689848" cy="4768606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900" kern="100" dirty="0">
                <a:solidFill>
                  <a:srgbClr val="0070C0"/>
                </a:solidFill>
                <a:ea typeface="Calibri"/>
                <a:cs typeface="Times New Roman"/>
              </a:rPr>
              <a:t>1:1 information and advice that reflects persons circumstances </a:t>
            </a:r>
            <a:r>
              <a:rPr lang="en-GB" sz="1900" kern="100" dirty="0">
                <a:solidFill>
                  <a:srgbClr val="0070C0"/>
                </a:solidFill>
                <a:cs typeface="Times New Roman" panose="02020603050405020304" pitchFamily="18" charset="0"/>
              </a:rPr>
              <a:t>-</a:t>
            </a:r>
            <a:r>
              <a:rPr lang="en-GB" sz="1900" kern="100" dirty="0">
                <a:solidFill>
                  <a:srgbClr val="0070C0"/>
                </a:solidFill>
                <a:ea typeface="Calibri"/>
                <a:cs typeface="Times New Roman"/>
              </a:rPr>
              <a:t>Support by telephone, webchat, email, face to face, carer hubs, carer groups</a:t>
            </a:r>
            <a:endParaRPr lang="en-GB" sz="1900" kern="100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Carers Assessments, CECC, benefits advice, energy support, hospital and check in &amp; chat services, locality carer hubs and groups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LD and autism carers monthly online groups – morning and evening sessions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Speakers at groups (e.g. SEDS Connective, Wellbeing services, Health and WSCC colleagues)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Quarterly newsletters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LD and autism Webpages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LD Toolkit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Behaviour Support Network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PAPA (Positive Approaches Partnering Autism) Workshops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Awareness Weeks and events 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1645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D4725-F083-2871-5E37-A00FADB8F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53921F-A925-A77E-71C6-0A17454DA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816" y="493776"/>
            <a:ext cx="6455434" cy="489404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7030A0"/>
                </a:solidFill>
              </a:rPr>
              <a:t>Partnership working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FEF958-2CA1-4651-C604-3E345FA89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5440" y="1321298"/>
            <a:ext cx="8689848" cy="5143510"/>
          </a:xfrm>
        </p:spPr>
        <p:txBody>
          <a:bodyPr>
            <a:normAutofit lnSpcReduction="1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Learning Disability Partnership Board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Autism Partnership Board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Steering group - Developing an All-Age Autism Strategy for West Sussex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WS Wellbeing Service – Worthing and Horsham – improving access - </a:t>
            </a:r>
            <a:r>
              <a:rPr lang="en-GB" sz="1200" dirty="0">
                <a:hlinkClick r:id="rId3"/>
              </a:rPr>
              <a:t>More topics &gt; Accessibility and adjustments / Horsham District Wellbeing / Provided by West Sussex County Council and Horsham District Council</a:t>
            </a:r>
            <a:endParaRPr lang="en-GB" sz="1200" dirty="0">
              <a:solidFill>
                <a:srgbClr val="0070C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Mencap, </a:t>
            </a:r>
            <a:r>
              <a:rPr lang="en-GB" dirty="0" err="1">
                <a:solidFill>
                  <a:srgbClr val="0070C0"/>
                </a:solidFill>
              </a:rPr>
              <a:t>Guildcare</a:t>
            </a:r>
            <a:r>
              <a:rPr lang="en-GB" dirty="0">
                <a:solidFill>
                  <a:srgbClr val="0070C0"/>
                </a:solidFill>
              </a:rPr>
              <a:t>, </a:t>
            </a:r>
            <a:r>
              <a:rPr lang="en-GB" dirty="0" err="1">
                <a:solidFill>
                  <a:srgbClr val="0070C0"/>
                </a:solidFill>
              </a:rPr>
              <a:t>NeuroProsperity</a:t>
            </a:r>
            <a:r>
              <a:rPr lang="en-GB" dirty="0">
                <a:solidFill>
                  <a:srgbClr val="0070C0"/>
                </a:solidFill>
              </a:rPr>
              <a:t>, Life Long Services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Sussex Partnership – STOMP, LD and  Dementia, LD Health </a:t>
            </a:r>
            <a:r>
              <a:rPr lang="en-GB" dirty="0" err="1">
                <a:solidFill>
                  <a:srgbClr val="0070C0"/>
                </a:solidFill>
              </a:rPr>
              <a:t>FacilitationTeam</a:t>
            </a:r>
            <a:r>
              <a:rPr lang="en-GB" dirty="0">
                <a:solidFill>
                  <a:srgbClr val="0070C0"/>
                </a:solidFill>
              </a:rPr>
              <a:t> (Annual Health Checks)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CHAT – Cares and Health Together – Making Contact Meaningful – e-learning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7030A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Information For Professionals | Carers Support</a:t>
            </a:r>
            <a:endParaRPr lang="en-GB" b="1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847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47BF1-BF34-7FC1-D8A9-6A03CDD52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B2E58B-0ED4-6F5F-B97C-6E47DEDA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480" y="393192"/>
            <a:ext cx="6455434" cy="489404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7030A0"/>
                </a:solidFill>
              </a:rPr>
              <a:t>Links for info/sharing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2655B-1D4C-22E7-1107-1CF669199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3728" y="1211570"/>
            <a:ext cx="9723120" cy="4768606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</a:rPr>
              <a:t>Carers Support West Sussex Homepage </a:t>
            </a:r>
            <a:r>
              <a:rPr lang="en-GB" dirty="0">
                <a:solidFill>
                  <a:srgbClr val="0070C0"/>
                </a:solidFill>
              </a:rPr>
              <a:t>– </a:t>
            </a:r>
            <a:r>
              <a:rPr lang="en-GB" sz="1600" dirty="0">
                <a:solidFill>
                  <a:srgbClr val="7030A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Carers Support West Sussex | Carers Support Services</a:t>
            </a:r>
            <a:endParaRPr lang="en-GB" sz="1600" dirty="0">
              <a:solidFill>
                <a:srgbClr val="7030A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</a:rPr>
              <a:t>Carers Support Services – general </a:t>
            </a:r>
            <a:r>
              <a:rPr lang="en-GB" dirty="0">
                <a:solidFill>
                  <a:srgbClr val="0070C0"/>
                </a:solidFill>
              </a:rPr>
              <a:t>- </a:t>
            </a:r>
            <a:r>
              <a:rPr lang="en-GB" sz="1600" dirty="0">
                <a:solidFill>
                  <a:srgbClr val="7030A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 Support Services | Carers Support</a:t>
            </a:r>
            <a:endParaRPr lang="en-GB" sz="1600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</a:rPr>
              <a:t>LD Carers Webpage </a:t>
            </a:r>
            <a:r>
              <a:rPr lang="en-GB" dirty="0">
                <a:solidFill>
                  <a:srgbClr val="0070C0"/>
                </a:solidFill>
              </a:rPr>
              <a:t>– </a:t>
            </a:r>
            <a:r>
              <a:rPr lang="en-GB" sz="1600" dirty="0">
                <a:solidFill>
                  <a:srgbClr val="7030A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Services for Learning Disabilities | Carers Support</a:t>
            </a:r>
            <a:endParaRPr lang="en-GB" sz="1600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</a:rPr>
              <a:t>Autism carers Webpage </a:t>
            </a:r>
            <a:r>
              <a:rPr lang="en-GB" dirty="0">
                <a:solidFill>
                  <a:srgbClr val="0070C0"/>
                </a:solidFill>
              </a:rPr>
              <a:t>- </a:t>
            </a:r>
            <a:r>
              <a:rPr lang="en-GB" sz="1600" dirty="0">
                <a:solidFill>
                  <a:srgbClr val="7030A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for Autistic Adults | Carers Support</a:t>
            </a:r>
            <a:endParaRPr lang="en-GB" sz="1600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1" dirty="0">
                <a:solidFill>
                  <a:srgbClr val="0070C0"/>
                </a:solidFill>
              </a:rPr>
              <a:t>Parent Carer Webpage </a:t>
            </a:r>
            <a:r>
              <a:rPr lang="en-GB" sz="1600" dirty="0">
                <a:solidFill>
                  <a:srgbClr val="7030A0"/>
                </a:solidFill>
              </a:rPr>
              <a:t>- </a:t>
            </a:r>
            <a:r>
              <a:rPr lang="en-GB" sz="1600" dirty="0">
                <a:solidFill>
                  <a:srgbClr val="7030A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Need Support as a Parent Carer? | Carers Support</a:t>
            </a:r>
            <a:endParaRPr lang="en-GB" sz="1600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</a:rPr>
              <a:t>LD Toolkit </a:t>
            </a:r>
            <a:r>
              <a:rPr lang="en-GB" dirty="0">
                <a:solidFill>
                  <a:srgbClr val="0070C0"/>
                </a:solidFill>
              </a:rPr>
              <a:t>- </a:t>
            </a:r>
            <a:r>
              <a:rPr lang="en-GB" sz="1600" dirty="0">
                <a:solidFill>
                  <a:srgbClr val="7030A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LD Toolkit Amended</a:t>
            </a:r>
            <a:endParaRPr lang="en-GB" sz="1600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</a:rPr>
              <a:t>Sussex Health and Care </a:t>
            </a:r>
            <a:r>
              <a:rPr lang="en-GB" dirty="0">
                <a:solidFill>
                  <a:srgbClr val="0070C0"/>
                </a:solidFill>
              </a:rPr>
              <a:t> – Info on LD Register, Annual Health Checks, Care Passport and health screening - </a:t>
            </a:r>
            <a:r>
              <a:rPr lang="en-GB" sz="1600" dirty="0">
                <a:solidFill>
                  <a:srgbClr val="7030A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for people with a learning disability</a:t>
            </a:r>
            <a:endParaRPr lang="en-GB" sz="1600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>
                <a:solidFill>
                  <a:srgbClr val="0070C0"/>
                </a:solidFill>
              </a:rPr>
              <a:t>Learning Disability and dementia pathway leaflets </a:t>
            </a:r>
            <a:r>
              <a:rPr lang="en-GB" sz="1600" dirty="0"/>
              <a:t>- </a:t>
            </a:r>
            <a:r>
              <a:rPr lang="en-GB" sz="1700" dirty="0">
                <a:solidFill>
                  <a:srgbClr val="7030A0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healthy_brain_assessment.pdf</a:t>
            </a:r>
            <a:endParaRPr lang="en-GB" sz="1700" dirty="0">
              <a:solidFill>
                <a:srgbClr val="7030A0"/>
              </a:solidFill>
            </a:endParaRPr>
          </a:p>
          <a:p>
            <a:r>
              <a:rPr lang="en-GB" sz="1700" dirty="0">
                <a:solidFill>
                  <a:srgbClr val="7030A0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memory_assessment.docx.pdf</a:t>
            </a:r>
            <a:endParaRPr lang="en-GB" sz="1600" dirty="0">
              <a:solidFill>
                <a:srgbClr val="7030A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7030A0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Letter to GPs about the learning disability register and annual health checks | Mencap | Easy Read</a:t>
            </a:r>
            <a:endParaRPr lang="en-GB" sz="1600" dirty="0">
              <a:solidFill>
                <a:srgbClr val="7030A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152726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Swell">
      <a:dk1>
        <a:sysClr val="windowText" lastClr="000000"/>
      </a:dk1>
      <a:lt1>
        <a:sysClr val="window" lastClr="FFFFFF"/>
      </a:lt1>
      <a:dk2>
        <a:srgbClr val="233B47"/>
      </a:dk2>
      <a:lt2>
        <a:srgbClr val="FEEFD9"/>
      </a:lt2>
      <a:accent1>
        <a:srgbClr val="16AEA7"/>
      </a:accent1>
      <a:accent2>
        <a:srgbClr val="618F88"/>
      </a:accent2>
      <a:accent3>
        <a:srgbClr val="7A9973"/>
      </a:accent3>
      <a:accent4>
        <a:srgbClr val="8AAE8E"/>
      </a:accent4>
      <a:accent5>
        <a:srgbClr val="EB8F60"/>
      </a:accent5>
      <a:accent6>
        <a:srgbClr val="E57A6F"/>
      </a:accent6>
      <a:hlink>
        <a:srgbClr val="13968F"/>
      </a:hlink>
      <a:folHlink>
        <a:srgbClr val="E56152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ae9311-6986-4f32-b65f-071c06dc0d42" xsi:nil="true"/>
    <lcf76f155ced4ddcb4097134ff3c332f xmlns="1c152085-c6b2-4b6d-ab18-048aafe7e51b">
      <Terms xmlns="http://schemas.microsoft.com/office/infopath/2007/PartnerControls"/>
    </lcf76f155ced4ddcb4097134ff3c332f>
    <VideoLink_x0028_URL_x0029_ xmlns="1c152085-c6b2-4b6d-ab18-048aafe7e51b">
      <Url xsi:nil="true"/>
      <Description xsi:nil="true"/>
    </VideoLink_x0028_URL_x0029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E03980B4B9D4784DC20A7157DED66" ma:contentTypeVersion="16" ma:contentTypeDescription="Create a new document." ma:contentTypeScope="" ma:versionID="ccf3e853ad861c90c65ea5ae30408bd2">
  <xsd:schema xmlns:xsd="http://www.w3.org/2001/XMLSchema" xmlns:xs="http://www.w3.org/2001/XMLSchema" xmlns:p="http://schemas.microsoft.com/office/2006/metadata/properties" xmlns:ns2="1c152085-c6b2-4b6d-ab18-048aafe7e51b" xmlns:ns3="44ae9311-6986-4f32-b65f-071c06dc0d42" targetNamespace="http://schemas.microsoft.com/office/2006/metadata/properties" ma:root="true" ma:fieldsID="f05404e0f7cf4b361765d9eccc8b3dbc" ns2:_="" ns3:_="">
    <xsd:import namespace="1c152085-c6b2-4b6d-ab18-048aafe7e51b"/>
    <xsd:import namespace="44ae9311-6986-4f32-b65f-071c06dc0d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  <xsd:element ref="ns2:VideoLink_x0028_URL_x002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52085-c6b2-4b6d-ab18-048aafe7e5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513880f-a3b6-4b3f-b9c4-4b6905efbb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VideoLink_x0028_URL_x0029_" ma:index="23" nillable="true" ma:displayName="Video Link (URL)" ma:format="Hyperlink" ma:internalName="VideoLink_x0028_URL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e9311-6986-4f32-b65f-071c06dc0d4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d0f1ce3-eee7-4c6c-ad53-aadaf3960efc}" ma:internalName="TaxCatchAll" ma:showField="CatchAllData" ma:web="44ae9311-6986-4f32-b65f-071c06dc0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13E0F8-F71B-4285-BA4C-A95A7118EC79}">
  <ds:schemaRefs>
    <ds:schemaRef ds:uri="http://www.w3.org/XML/1998/namespace"/>
    <ds:schemaRef ds:uri="623cc937-5c93-408d-822c-f175ddaaa5bf"/>
    <ds:schemaRef ds:uri="http://schemas.microsoft.com/office/infopath/2007/PartnerControls"/>
    <ds:schemaRef ds:uri="http://schemas.microsoft.com/sharepoint/v3"/>
    <ds:schemaRef ds:uri="adfc65db-be21-468b-8919-bd152e457bbe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44ae9311-6986-4f32-b65f-071c06dc0d42"/>
    <ds:schemaRef ds:uri="1c152085-c6b2-4b6d-ab18-048aafe7e51b"/>
  </ds:schemaRefs>
</ds:datastoreItem>
</file>

<file path=customXml/itemProps2.xml><?xml version="1.0" encoding="utf-8"?>
<ds:datastoreItem xmlns:ds="http://schemas.openxmlformats.org/officeDocument/2006/customXml" ds:itemID="{FFA45962-0C31-4031-9593-710B925AB3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152085-c6b2-4b6d-ab18-048aafe7e51b"/>
    <ds:schemaRef ds:uri="44ae9311-6986-4f32-b65f-071c06dc0d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BF7C757-3273-4F70-BB84-5E3FD24FCC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401</Words>
  <Application>Microsoft Office PowerPoint</Application>
  <PresentationFormat>Widescreen</PresentationFormat>
  <Paragraphs>39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SwellVTI</vt:lpstr>
      <vt:lpstr>Carers Support – Learning Disability  and Autism</vt:lpstr>
      <vt:lpstr>Support for Carers</vt:lpstr>
      <vt:lpstr>Partnership working</vt:lpstr>
      <vt:lpstr>Links for info/sharing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Sheryl Bunting</dc:creator>
  <cp:lastModifiedBy>Sheryl Bunting</cp:lastModifiedBy>
  <cp:revision>2</cp:revision>
  <cp:lastPrinted>2025-11-28T11:02:26Z</cp:lastPrinted>
  <dcterms:created xsi:type="dcterms:W3CDTF">2025-11-07T09:34:24Z</dcterms:created>
  <dcterms:modified xsi:type="dcterms:W3CDTF">2026-01-29T12:46:38Z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0x010100B1FE03980B4B9D4784DC20A7157DED66</vt:lpwstr>
  </property>
  <property fmtid="{D5CDD505-2E9C-101B-9397-08002B2CF9AE}" pid="3" name="MediaServiceImageTags">
    <vt:lpwstr/>
  </property>
</Properties>
</file>